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17/06/relationships/model3d" Target="../media/model3d2.glb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microsoft.com/office/2017/06/relationships/model3d" Target="../media/model3d1.glb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194993" y="4603743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 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257673"/>
                  </p:ext>
                </p:extLst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602317"/>
                  </p:ext>
                </p:extLst>
              </p:nvPr>
            </p:nvGraphicFramePr>
            <p:xfrm>
              <a:off x="4060661" y="284248"/>
              <a:ext cx="824253" cy="7774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24253" cy="77748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0661" y="284248"/>
                <a:ext cx="824253" cy="777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083460"/>
                  </p:ext>
                </p:extLst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630256"/>
                  </p:ext>
                </p:extLst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7194897"/>
                  </p:ext>
                </p:extLst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3898201"/>
                  </p:ext>
                </p:extLst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>
            <a:off x="9633098" y="-106017"/>
            <a:ext cx="143915" cy="7076659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534776" y="497250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546498" y="874733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383937" y="312584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383937" y="70556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JMS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Modèle 3D 47" descr="Server">
                <a:extLst>
                  <a:ext uri="{FF2B5EF4-FFF2-40B4-BE49-F238E27FC236}">
                    <a16:creationId xmlns:a16="http://schemas.microsoft.com/office/drawing/2014/main" id="{3B8CAAEE-B6B4-416A-99B8-23D78C976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9461594"/>
                  </p:ext>
                </p:extLst>
              </p:nvPr>
            </p:nvGraphicFramePr>
            <p:xfrm>
              <a:off x="4140163" y="2194242"/>
              <a:ext cx="652513" cy="12574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52513" cy="1257413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520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Modèle 3D 47" descr="Server">
                <a:extLst>
                  <a:ext uri="{FF2B5EF4-FFF2-40B4-BE49-F238E27FC236}">
                    <a16:creationId xmlns:a16="http://schemas.microsoft.com/office/drawing/2014/main" id="{3B8CAAEE-B6B4-416A-99B8-23D78C976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40163" y="2194242"/>
                <a:ext cx="652513" cy="1257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160349"/>
                  </p:ext>
                </p:extLst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875336"/>
                  </p:ext>
                </p:extLst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14310" y="3413547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HTTP (JEE)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H="1" flipV="1">
            <a:off x="4452867" y="4059878"/>
            <a:ext cx="6670" cy="48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48" idx="0"/>
          </p:cNvCxnSpPr>
          <p:nvPr/>
        </p:nvCxnSpPr>
        <p:spPr>
          <a:xfrm flipH="1">
            <a:off x="4466420" y="1452669"/>
            <a:ext cx="6367" cy="741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7530815"/>
                  </p:ext>
                </p:extLst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471735" y="107521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insertion pro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092561"/>
                  </p:ext>
                </p:extLst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V="1">
            <a:off x="1530412" y="1444543"/>
            <a:ext cx="26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479013" y="434917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472964" y="578998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8304710" y="5863014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8105615" y="450153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80302F8-19F8-48EA-A4D3-2D0111BD8DDA}"/>
              </a:ext>
            </a:extLst>
          </p:cNvPr>
          <p:cNvCxnSpPr>
            <a:stCxn id="153" idx="1"/>
            <a:endCxn id="48" idx="1"/>
          </p:cNvCxnSpPr>
          <p:nvPr/>
        </p:nvCxnSpPr>
        <p:spPr>
          <a:xfrm flipV="1">
            <a:off x="626500" y="2822949"/>
            <a:ext cx="3513663" cy="1526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ED85633-39E7-43CC-93C6-A3F5F1DB5B0D}"/>
              </a:ext>
            </a:extLst>
          </p:cNvPr>
          <p:cNvCxnSpPr>
            <a:stCxn id="143" idx="2"/>
            <a:endCxn id="153" idx="1"/>
          </p:cNvCxnSpPr>
          <p:nvPr/>
        </p:nvCxnSpPr>
        <p:spPr>
          <a:xfrm flipH="1">
            <a:off x="626500" y="3320376"/>
            <a:ext cx="880586" cy="102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180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</Words>
  <Application>Microsoft Office PowerPoint</Application>
  <PresentationFormat>Grand écran</PresentationFormat>
  <Paragraphs>14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Lucas Uzan</cp:lastModifiedBy>
  <cp:revision>37</cp:revision>
  <dcterms:created xsi:type="dcterms:W3CDTF">2018-10-03T10:32:02Z</dcterms:created>
  <dcterms:modified xsi:type="dcterms:W3CDTF">2018-10-05T13:56:25Z</dcterms:modified>
</cp:coreProperties>
</file>